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677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58E91C-3E9F-0E55-EA3F-9E9E2D232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25ECDC7-6A31-ACC1-6BF2-19EFEA2B6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8E9CAE4-E940-328D-500C-D6CAAA8B7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FC07-1429-4920-9A9E-C9B05324BB7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C785E22-E4F2-C75A-817B-657CFCFBC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DE663C-7ECA-4862-C1F9-C4EB04B1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7402-3F90-4FC6-BB04-A0C5BE5F6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881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CE963C-824B-A4E9-05A6-5B9FAA6EF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CFE4271-DF46-2C79-0E57-467F475CA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4E3753-3B5B-3DAB-0DD0-3DC6BCC4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FC07-1429-4920-9A9E-C9B05324BB7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EBD270-E44A-F8ED-E50D-8D7625C1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044162E-8352-975D-8BE4-F0EC17FD0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7402-3F90-4FC6-BB04-A0C5BE5F6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425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9FC0CA9-A987-B899-2A94-C54C27C209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D3BAEDD-1BF3-9DA1-C853-179EADA82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400BE72-74D4-2723-BCB8-ACA01DB7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FC07-1429-4920-9A9E-C9B05324BB7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D0FADBB-AF5E-906E-1099-D81D33E2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F831B62-11C8-9AE0-C514-ABBBB7762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7402-3F90-4FC6-BB04-A0C5BE5F6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95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8BED16-594D-5657-030D-26B92BE0C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AE475BF-424C-B755-D501-9CEB22CC3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2051EE9-9985-D370-465D-937C1A30E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FC07-1429-4920-9A9E-C9B05324BB7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BF0648-870D-4558-B2D1-6FEA4DA5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0317E6-AAA0-5324-D936-2941CD240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7402-3F90-4FC6-BB04-A0C5BE5F6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1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8F7300-1B56-6F1B-421F-4C8A623F3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D3FE271-A5EF-3706-D9A4-871360EF5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84F3FD9-034D-4EB9-555F-E23C6CA6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FC07-1429-4920-9A9E-C9B05324BB7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5FC7C98-33A5-ACB5-2C34-1312362F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3C3C42B-1426-ED3C-0708-1A4B5CC3E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7402-3F90-4FC6-BB04-A0C5BE5F6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829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8AD486-4A3C-6743-90C2-ED130B610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F8FA6C-DD3A-2C18-1D05-5287CF35A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AF60A63-9FB4-CEC3-E61C-1605FE2B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0C33CF8-5097-30F6-126E-C26FB8F2D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FC07-1429-4920-9A9E-C9B05324BB7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A78B25E-3427-78BB-7B0F-251A26B55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0BBF380-9E19-D128-5560-CEA495C9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7402-3F90-4FC6-BB04-A0C5BE5F6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413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0D3544-0799-8AE0-0413-64A913850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C29D00C-4546-FB16-F0FA-B2C15A72F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3B86769-5E45-8F9F-FF76-374254240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650D187-9252-1053-07D0-DCDD6CDB2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F5BB8A3-AF7B-516C-299F-AA8D260E1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CDE8E2D-3AA3-CC2B-1BB4-26ACF2068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FC07-1429-4920-9A9E-C9B05324BB7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B8618C10-A5AF-4953-943C-56F86CBA0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57EBB19-0310-6992-DFB2-625B58BE7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7402-3F90-4FC6-BB04-A0C5BE5F6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08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E9A7C8-1C84-E1F4-B91B-DC650A1AF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BF97FB0-32F1-5327-7015-8F7F08584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FC07-1429-4920-9A9E-C9B05324BB7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8F95FB7-02CD-A628-3DA8-55A5F9A4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F8567F7-EAC2-AA70-5283-DFB29B8E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7402-3F90-4FC6-BB04-A0C5BE5F6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349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515CC95-EA9E-9A9E-8130-2FCA922D3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FC07-1429-4920-9A9E-C9B05324BB7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BEAA71B-11A1-A284-1641-519AEF76B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37547DE-70C8-B90D-F3A7-7BDA4A8C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7402-3F90-4FC6-BB04-A0C5BE5F6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460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340C63-484A-A486-3F87-4EE74B91F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8F69435-05DB-A54B-AFEC-D8ECB8B23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3678746-83BC-7892-4A88-A61485882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0BC5236-DC63-90D2-1669-27EF05C97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FC07-1429-4920-9A9E-C9B05324BB7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146FB6A-7701-7714-21D8-CF63BEE0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F2D2235-B51B-3516-49CD-B067A8F6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7402-3F90-4FC6-BB04-A0C5BE5F6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325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60571B-F4EF-D20A-05F6-228914D4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38AB031-3E34-E138-0A2E-85AE33C7AC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6883EE-CF46-F34D-FC39-9862E435D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BC7E1F8-9FD8-0AB5-53E1-997C35D7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7FC07-1429-4920-9A9E-C9B05324BB7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10E82EF-7C93-E67D-1294-7B617E1AA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7A73CDE-1C2A-B515-2129-670DF329D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67402-3F90-4FC6-BB04-A0C5BE5F6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492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DADFA7-2915-2300-45F8-CF4B6291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7D144A-E426-79C2-3073-88F4BDE2E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A206A7C-7E9D-F176-CE9D-764A50A3A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7FC07-1429-4920-9A9E-C9B05324BB7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38FCE65-D03D-A42B-EE65-99F0A3FB35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AC23FF-71CA-A163-6946-B99EF5620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67402-3F90-4FC6-BB04-A0C5BE5F6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69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CE6F23-52F0-AFF5-381F-D8EB61B40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6135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1CA7F46E-AE9C-D6B5-FF9B-6BF253AEB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3F8FFC-85C9-CB37-2653-56B15C662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8689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263117A-03D2-281C-53B2-031B7EBC6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42D926-F4EF-612A-7A96-F4F715D2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56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CF17542-2B42-2652-A9C5-FF1AD7134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379A42-8056-F704-B413-2B165C73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5809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A433F0E-A1B6-3179-B05C-2E4BC2E63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38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298E65-EE53-481B-872C-BB24B452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1508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FBB1C97-16DA-6612-E82E-C90BD3440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40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B57B72-0CDB-CE48-71EC-607A069EC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6452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F31E304-4077-5DBC-3E8A-13D900D6B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0769D6-F821-D164-B8B3-BAC6418A2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1933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51464B5-3760-5A97-987B-4F5BEAFB3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CE7D43-80C4-3B8A-EBEA-52FB5B1C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7808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AF34E81E-5F4F-8FAE-1920-83924764E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C03AD5-1D1A-2555-A5B3-38913782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61045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Произвольный</PresentationFormat>
  <Paragraphs>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Полина Максимова</dc:creator>
  <cp:lastModifiedBy>Ирина</cp:lastModifiedBy>
  <cp:revision>4</cp:revision>
  <dcterms:created xsi:type="dcterms:W3CDTF">2025-10-21T17:13:08Z</dcterms:created>
  <dcterms:modified xsi:type="dcterms:W3CDTF">2025-10-22T17:00:34Z</dcterms:modified>
</cp:coreProperties>
</file>